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elin Eator" charset="1" panose="00000000000000000000"/>
      <p:regular r:id="rId10"/>
    </p:embeddedFont>
    <p:embeddedFont>
      <p:font typeface="Open Sans" charset="1" panose="020B0606030504020204"/>
      <p:regular r:id="rId11"/>
    </p:embeddedFont>
    <p:embeddedFont>
      <p:font typeface="Open Sans Bold" charset="1" panose="020B0806030504020204"/>
      <p:regular r:id="rId12"/>
    </p:embeddedFont>
    <p:embeddedFont>
      <p:font typeface="Open Sans Italics" charset="1" panose="020B0606030504020204"/>
      <p:regular r:id="rId13"/>
    </p:embeddedFont>
    <p:embeddedFont>
      <p:font typeface="Open Sans Bold Italics" charset="1" panose="020B0806030504020204"/>
      <p:regular r:id="rId14"/>
    </p:embeddedFont>
    <p:embeddedFont>
      <p:font typeface="Open Sans Light" charset="1" panose="020B03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Ultra-Bold" charset="1" panose="00000000000000000000"/>
      <p:regular r:id="rId17"/>
    </p:embeddedFont>
    <p:embeddedFont>
      <p:font typeface="Open Sans Ultra-Bold Italics" charset="1" panose="00000000000000000000"/>
      <p:regular r:id="rId18"/>
    </p:embeddedFont>
    <p:embeddedFont>
      <p:font typeface="Alegreya Sans" charset="1" panose="00000500000000000000"/>
      <p:regular r:id="rId19"/>
    </p:embeddedFont>
    <p:embeddedFont>
      <p:font typeface="Alegreya Sans Bold" charset="1" panose="00000800000000000000"/>
      <p:regular r:id="rId20"/>
    </p:embeddedFont>
    <p:embeddedFont>
      <p:font typeface="Alegreya Sans Italics" charset="1" panose="00000500000000000000"/>
      <p:regular r:id="rId21"/>
    </p:embeddedFont>
    <p:embeddedFont>
      <p:font typeface="Alegreya Sans Bold Italics" charset="1" panose="00000800000000000000"/>
      <p:regular r:id="rId22"/>
    </p:embeddedFont>
    <p:embeddedFont>
      <p:font typeface="Alegreya Sans Thin" charset="1" panose="00000300000000000000"/>
      <p:regular r:id="rId23"/>
    </p:embeddedFont>
    <p:embeddedFont>
      <p:font typeface="Alegreya Sans Thin Italics" charset="1" panose="00000300000000000000"/>
      <p:regular r:id="rId24"/>
    </p:embeddedFont>
    <p:embeddedFont>
      <p:font typeface="Alegreya Sans Light" charset="1" panose="00000400000000000000"/>
      <p:regular r:id="rId25"/>
    </p:embeddedFont>
    <p:embeddedFont>
      <p:font typeface="Alegreya Sans Light Italics" charset="1" panose="00000400000000000000"/>
      <p:regular r:id="rId26"/>
    </p:embeddedFont>
    <p:embeddedFont>
      <p:font typeface="Alegreya Sans Medium" charset="1" panose="00000600000000000000"/>
      <p:regular r:id="rId27"/>
    </p:embeddedFont>
    <p:embeddedFont>
      <p:font typeface="Alegreya Sans Medium Italics" charset="1" panose="00000600000000000000"/>
      <p:regular r:id="rId28"/>
    </p:embeddedFont>
    <p:embeddedFont>
      <p:font typeface="Alegreya Sans Ultra-Bold" charset="1" panose="00000900000000000000"/>
      <p:regular r:id="rId29"/>
    </p:embeddedFont>
    <p:embeddedFont>
      <p:font typeface="Alegreya Sans Ultra-Bold Italics" charset="1" panose="00000900000000000000"/>
      <p:regular r:id="rId30"/>
    </p:embeddedFont>
    <p:embeddedFont>
      <p:font typeface="Alegreya Sans Heavy" charset="1" panose="00000A00000000000000"/>
      <p:regular r:id="rId31"/>
    </p:embeddedFont>
    <p:embeddedFont>
      <p:font typeface="Alegreya Sans Heavy Italics" charset="1" panose="00000A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2230" y="1028700"/>
            <a:ext cx="7238453" cy="8229600"/>
            <a:chOff x="0" y="0"/>
            <a:chExt cx="1475926" cy="1678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75926" cy="1678021"/>
            </a:xfrm>
            <a:custGeom>
              <a:avLst/>
              <a:gdLst/>
              <a:ahLst/>
              <a:cxnLst/>
              <a:rect r="r" b="b" t="t" l="l"/>
              <a:pathLst>
                <a:path h="1678021" w="1475926">
                  <a:moveTo>
                    <a:pt x="0" y="0"/>
                  </a:moveTo>
                  <a:lnTo>
                    <a:pt x="1475926" y="0"/>
                  </a:lnTo>
                  <a:lnTo>
                    <a:pt x="1475926" y="1678021"/>
                  </a:lnTo>
                  <a:lnTo>
                    <a:pt x="0" y="1678021"/>
                  </a:lnTo>
                  <a:close/>
                </a:path>
              </a:pathLst>
            </a:custGeom>
            <a:solidFill>
              <a:srgbClr val="2F6A6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390322"/>
            <a:ext cx="9845664" cy="7506357"/>
            <a:chOff x="0" y="0"/>
            <a:chExt cx="13127552" cy="1000847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1879" r="0" b="11879"/>
            <a:stretch>
              <a:fillRect/>
            </a:stretch>
          </p:blipFill>
          <p:spPr>
            <a:xfrm flipH="false" flipV="false">
              <a:off x="0" y="0"/>
              <a:ext cx="13127552" cy="1000847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1240683" y="1323975"/>
            <a:ext cx="6311919" cy="139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8"/>
              </a:lnSpc>
            </a:pPr>
            <a:r>
              <a:rPr lang="en-US" sz="11143">
                <a:solidFill>
                  <a:srgbClr val="5CB472"/>
                </a:solidFill>
                <a:latin typeface="Kelin Eator"/>
              </a:rPr>
              <a:t>Ecomate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15836758" y="6375542"/>
            <a:ext cx="2511709" cy="0"/>
          </a:xfrm>
          <a:prstGeom prst="line">
            <a:avLst/>
          </a:prstGeom>
          <a:ln cap="flat" w="47625">
            <a:solidFill>
              <a:srgbClr val="646F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538545" y="2555249"/>
            <a:ext cx="6014056" cy="378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8"/>
              </a:lnSpc>
            </a:pPr>
            <a:r>
              <a:rPr lang="en-US" sz="5454">
                <a:solidFill>
                  <a:srgbClr val="5CB472"/>
                </a:solidFill>
                <a:latin typeface="Kelin Eator"/>
              </a:rPr>
              <a:t>Catalyzing Sustainable Waste Solutions for a Greener Future</a:t>
            </a:r>
          </a:p>
          <a:p>
            <a:pPr>
              <a:lnSpc>
                <a:spcPts val="490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2088" y="3643466"/>
            <a:ext cx="4017073" cy="4114800"/>
          </a:xfrm>
          <a:custGeom>
            <a:avLst/>
            <a:gdLst/>
            <a:ahLst/>
            <a:cxnLst/>
            <a:rect r="r" b="b" t="t" l="l"/>
            <a:pathLst>
              <a:path h="4114800" w="4017073">
                <a:moveTo>
                  <a:pt x="0" y="0"/>
                </a:moveTo>
                <a:lnTo>
                  <a:pt x="4017074" y="0"/>
                </a:lnTo>
                <a:lnTo>
                  <a:pt x="40170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2980" y="1387216"/>
            <a:ext cx="16176320" cy="149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0"/>
              </a:lnSpc>
            </a:pPr>
            <a:r>
              <a:rPr lang="en-US" sz="11900">
                <a:solidFill>
                  <a:srgbClr val="5CB472"/>
                </a:solidFill>
                <a:latin typeface="Kelin Eator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64240" y="4443259"/>
            <a:ext cx="8275942" cy="125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3"/>
              </a:lnSpc>
              <a:spcBef>
                <a:spcPct val="0"/>
              </a:spcBef>
            </a:pPr>
            <a:r>
              <a:rPr lang="en-US" sz="7345">
                <a:solidFill>
                  <a:srgbClr val="000000"/>
                </a:solidFill>
                <a:latin typeface="Kelin Eator"/>
              </a:rPr>
              <a:t>What is Ecomate?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96342"/>
            <a:ext cx="11083666" cy="6361958"/>
          </a:xfrm>
          <a:custGeom>
            <a:avLst/>
            <a:gdLst/>
            <a:ahLst/>
            <a:cxnLst/>
            <a:rect r="r" b="b" t="t" l="l"/>
            <a:pathLst>
              <a:path h="6361958" w="11083666">
                <a:moveTo>
                  <a:pt x="0" y="0"/>
                </a:moveTo>
                <a:lnTo>
                  <a:pt x="11083666" y="0"/>
                </a:lnTo>
                <a:lnTo>
                  <a:pt x="11083666" y="6361958"/>
                </a:lnTo>
                <a:lnTo>
                  <a:pt x="0" y="636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53" r="0" b="-148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95400"/>
            <a:ext cx="12945139" cy="124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99"/>
              </a:lnSpc>
            </a:pPr>
            <a:r>
              <a:rPr lang="en-US" sz="9999">
                <a:solidFill>
                  <a:srgbClr val="5CB472"/>
                </a:solidFill>
                <a:latin typeface="Kelin Eator"/>
              </a:rPr>
              <a:t>Deveplopment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59014" y="3306357"/>
            <a:ext cx="5437129" cy="601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7"/>
              </a:lnSpc>
            </a:pPr>
            <a:r>
              <a:rPr lang="en-US" sz="3587">
                <a:solidFill>
                  <a:srgbClr val="5CB472"/>
                </a:solidFill>
                <a:latin typeface="Alegreya Sans Italics"/>
              </a:rPr>
              <a:t>As shown in the figure , the model is consist of six phases namely Requirements, Design, Development, Testing, Launching and Review. The illustration presents a flexible and client-centered approach to software development, enabling teams to adapt to shifting requirements, value collaboration, and provide beneficial product increments over the course of the development lifecycle.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22760" y="1989788"/>
            <a:ext cx="7578355" cy="7752570"/>
          </a:xfrm>
          <a:custGeom>
            <a:avLst/>
            <a:gdLst/>
            <a:ahLst/>
            <a:cxnLst/>
            <a:rect r="r" b="b" t="t" l="l"/>
            <a:pathLst>
              <a:path h="7752570" w="7578355">
                <a:moveTo>
                  <a:pt x="0" y="0"/>
                </a:moveTo>
                <a:lnTo>
                  <a:pt x="7578355" y="0"/>
                </a:lnTo>
                <a:lnTo>
                  <a:pt x="7578355" y="7752570"/>
                </a:lnTo>
                <a:lnTo>
                  <a:pt x="0" y="775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18691" y="742014"/>
            <a:ext cx="12850617" cy="124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9999">
                <a:solidFill>
                  <a:srgbClr val="5CB472"/>
                </a:solidFill>
                <a:latin typeface="Kelin Eator"/>
              </a:rPr>
              <a:t>Use Case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90579" y="1732812"/>
            <a:ext cx="7106841" cy="8554188"/>
          </a:xfrm>
          <a:custGeom>
            <a:avLst/>
            <a:gdLst/>
            <a:ahLst/>
            <a:cxnLst/>
            <a:rect r="r" b="b" t="t" l="l"/>
            <a:pathLst>
              <a:path h="8554188" w="7106841">
                <a:moveTo>
                  <a:pt x="0" y="0"/>
                </a:moveTo>
                <a:lnTo>
                  <a:pt x="7106842" y="0"/>
                </a:lnTo>
                <a:lnTo>
                  <a:pt x="7106842" y="8554188"/>
                </a:lnTo>
                <a:lnTo>
                  <a:pt x="0" y="8554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18691" y="965757"/>
            <a:ext cx="12850617" cy="124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9999">
                <a:solidFill>
                  <a:srgbClr val="5CB472"/>
                </a:solidFill>
                <a:latin typeface="Kelin Eator"/>
              </a:rPr>
              <a:t>Sequence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1250" r="0" b="3125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14350" y="514350"/>
            <a:ext cx="17259300" cy="9258300"/>
            <a:chOff x="0" y="0"/>
            <a:chExt cx="4545659" cy="24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D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1465" y="2855072"/>
            <a:ext cx="3659737" cy="4271132"/>
          </a:xfrm>
          <a:custGeom>
            <a:avLst/>
            <a:gdLst/>
            <a:ahLst/>
            <a:cxnLst/>
            <a:rect r="r" b="b" t="t" l="l"/>
            <a:pathLst>
              <a:path h="4271132" w="3659737">
                <a:moveTo>
                  <a:pt x="0" y="0"/>
                </a:moveTo>
                <a:lnTo>
                  <a:pt x="3659737" y="0"/>
                </a:lnTo>
                <a:lnTo>
                  <a:pt x="3659737" y="4271132"/>
                </a:lnTo>
                <a:lnTo>
                  <a:pt x="0" y="427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732" t="-63599" r="-34290" b="-169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6300" y="1028700"/>
            <a:ext cx="3974378" cy="6097504"/>
          </a:xfrm>
          <a:custGeom>
            <a:avLst/>
            <a:gdLst/>
            <a:ahLst/>
            <a:cxnLst/>
            <a:rect r="r" b="b" t="t" l="l"/>
            <a:pathLst>
              <a:path h="6097504" w="3974378">
                <a:moveTo>
                  <a:pt x="0" y="0"/>
                </a:moveTo>
                <a:lnTo>
                  <a:pt x="3974378" y="0"/>
                </a:lnTo>
                <a:lnTo>
                  <a:pt x="3974378" y="6097504"/>
                </a:lnTo>
                <a:lnTo>
                  <a:pt x="0" y="609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3010" b="-1559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12432" y="2461966"/>
            <a:ext cx="2915149" cy="4664238"/>
          </a:xfrm>
          <a:custGeom>
            <a:avLst/>
            <a:gdLst/>
            <a:ahLst/>
            <a:cxnLst/>
            <a:rect r="r" b="b" t="t" l="l"/>
            <a:pathLst>
              <a:path h="4664238" w="2915149">
                <a:moveTo>
                  <a:pt x="0" y="0"/>
                </a:moveTo>
                <a:lnTo>
                  <a:pt x="2915148" y="0"/>
                </a:lnTo>
                <a:lnTo>
                  <a:pt x="2915148" y="4664238"/>
                </a:lnTo>
                <a:lnTo>
                  <a:pt x="0" y="466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64872" y="1607298"/>
            <a:ext cx="11558256" cy="124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647037"/>
                </a:solidFill>
                <a:latin typeface="Kelin Eator"/>
              </a:rPr>
              <a:t>Team Members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7846" y="7050004"/>
            <a:ext cx="3273356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647037"/>
                </a:solidFill>
                <a:latin typeface="Kelin Eator"/>
              </a:rPr>
              <a:t>FANCUBIT, ANGEL JOY F.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07322" y="7050004"/>
            <a:ext cx="3273356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647037"/>
                </a:solidFill>
                <a:latin typeface="Kelin Eator"/>
              </a:rPr>
              <a:t>SUZARA, PETE ANDREI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33328" y="7050004"/>
            <a:ext cx="3273356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647037"/>
                </a:solidFill>
                <a:latin typeface="Kelin Eator"/>
              </a:rPr>
              <a:t>ANIAG, ANGELINE 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DAFpK7QJvjg</dc:identifier>
  <dcterms:modified xsi:type="dcterms:W3CDTF">2011-08-01T06:04:30Z</dcterms:modified>
  <cp:revision>1</cp:revision>
  <dc:title>ECOMATE </dc:title>
</cp:coreProperties>
</file>